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55" r:id="rId4"/>
    <p:sldId id="258" r:id="rId5"/>
    <p:sldId id="356" r:id="rId6"/>
    <p:sldId id="357" r:id="rId7"/>
    <p:sldId id="366" r:id="rId8"/>
    <p:sldId id="381" r:id="rId9"/>
    <p:sldId id="382" r:id="rId10"/>
    <p:sldId id="383" r:id="rId11"/>
    <p:sldId id="385" r:id="rId12"/>
    <p:sldId id="386" r:id="rId13"/>
    <p:sldId id="407" r:id="rId14"/>
    <p:sldId id="264" r:id="rId1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BE22B-7872-4554-A06A-8B9188936947}" v="204" dt="2023-12-11T18:09:30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4672"/>
  </p:normalViewPr>
  <p:slideViewPr>
    <p:cSldViewPr snapToGrid="0" snapToObjects="1">
      <p:cViewPr varScale="1">
        <p:scale>
          <a:sx n="79" d="100"/>
          <a:sy n="79" d="100"/>
        </p:scale>
        <p:origin x="29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09FBD5-F19D-314A-B80C-A30474664A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A00DC1-705E-0E45-BC67-5A61C779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EE81-8225-674E-8123-E437F01D0FED}" type="datetimeFigureOut">
              <a:rPr lang="es-CO" smtClean="0"/>
              <a:t>14/01/2025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472C27-0CCF-F24C-8CFF-D084302FC1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3BB0B3-A57A-6E48-937C-AC81E89B1D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73B40-1E38-B442-96D5-EAF4ADE839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1628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48B6B-54E7-41D9-9B53-9A52616A915D}" type="datetimeFigureOut">
              <a:rPr lang="es-ES" smtClean="0"/>
              <a:t>14/01/2025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AB10-92E8-490A-9225-E729A8C9D0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3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6AB10-92E8-490A-9225-E729A8C9D0A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31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494EB6-CD4B-D743-81D8-5E9773E279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AAB568-E209-BF4F-9F4D-656F4ADAB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212" y="3352224"/>
            <a:ext cx="4169497" cy="858838"/>
          </a:xfrm>
        </p:spPr>
        <p:txBody>
          <a:bodyPr anchor="ctr">
            <a:noAutofit/>
          </a:bodyPr>
          <a:lstStyle>
            <a:lvl1pPr marL="0" indent="0">
              <a:buNone/>
              <a:defRPr sz="5000" b="1" spc="300">
                <a:solidFill>
                  <a:srgbClr val="FF650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40364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XX-larga - medio/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0D64E-3B25-EF41-90C8-91D98B59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958EF94-B802-C94A-911A-DE6E346AE0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065" y="2695819"/>
            <a:ext cx="5952067" cy="606317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Insertar documentos necesarios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82AB35B-6067-C444-BEBE-92906325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33C5CBF1-AF34-434A-8520-71E4D48CDA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3407" y="448551"/>
            <a:ext cx="614593" cy="307975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 spc="0">
                <a:solidFill>
                  <a:srgbClr val="FF6501"/>
                </a:solidFill>
                <a:latin typeface="Roboto Slab" pitchFamily="2" charset="0"/>
                <a:ea typeface="Roboto Slab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 / X</a:t>
            </a:r>
          </a:p>
        </p:txBody>
      </p:sp>
    </p:spTree>
    <p:extLst>
      <p:ext uri="{BB962C8B-B14F-4D97-AF65-F5344CB8AC3E}">
        <p14:creationId xmlns:p14="http://schemas.microsoft.com/office/powerpoint/2010/main" val="26506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XX-larga - final/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A97146-21CA-0E4B-8506-8484743A5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8"/>
          </a:xfrm>
          <a:prstGeom prst="rect">
            <a:avLst/>
          </a:prstGeom>
        </p:spPr>
      </p:pic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F5584CF0-7BB4-EC49-943F-8C3559F1E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007" y="2647414"/>
            <a:ext cx="5953125" cy="311903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documentos necesarios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BDBE34E0-025E-E848-818B-6AB2065E2C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66" y="685153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proveedor(es)</a:t>
            </a:r>
          </a:p>
        </p:txBody>
      </p:sp>
      <p:sp>
        <p:nvSpPr>
          <p:cNvPr id="43" name="Marcador de texto 39">
            <a:extLst>
              <a:ext uri="{FF2B5EF4-FFF2-40B4-BE49-F238E27FC236}">
                <a16:creationId xmlns:a16="http://schemas.microsoft.com/office/drawing/2014/main" id="{6CC50DBE-0D2A-E84E-9DEE-117D86C4EA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721" y="7426223"/>
            <a:ext cx="1678284" cy="79055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00EAD798-538C-DD41-B190-45C0421A9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6721" y="839863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5" name="Marcador de texto 39">
            <a:extLst>
              <a:ext uri="{FF2B5EF4-FFF2-40B4-BE49-F238E27FC236}">
                <a16:creationId xmlns:a16="http://schemas.microsoft.com/office/drawing/2014/main" id="{F8EDC2A4-037F-F64F-BD8B-DFBC97987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9955" y="685960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6" name="Marcador de texto 39">
            <a:extLst>
              <a:ext uri="{FF2B5EF4-FFF2-40B4-BE49-F238E27FC236}">
                <a16:creationId xmlns:a16="http://schemas.microsoft.com/office/drawing/2014/main" id="{0E374E1A-715D-8540-9AF6-005A528B91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8889" y="7383159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cargo</a:t>
            </a:r>
          </a:p>
        </p:txBody>
      </p:sp>
      <p:sp>
        <p:nvSpPr>
          <p:cNvPr id="47" name="Marcador de texto 39">
            <a:extLst>
              <a:ext uri="{FF2B5EF4-FFF2-40B4-BE49-F238E27FC236}">
                <a16:creationId xmlns:a16="http://schemas.microsoft.com/office/drawing/2014/main" id="{CEB316AC-E183-DD40-B70F-99D8A8D07C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8889" y="789676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teléfono</a:t>
            </a:r>
          </a:p>
        </p:txBody>
      </p:sp>
      <p:sp>
        <p:nvSpPr>
          <p:cNvPr id="48" name="Marcador de texto 39">
            <a:extLst>
              <a:ext uri="{FF2B5EF4-FFF2-40B4-BE49-F238E27FC236}">
                <a16:creationId xmlns:a16="http://schemas.microsoft.com/office/drawing/2014/main" id="{5CAD09B6-9482-9C47-A879-A0DD458E25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4848" y="8417861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correo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5BE00D9-B43C-C143-A5F9-16F1138868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B14CB84D-E899-6C4B-9EAB-C724586B63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3407" y="448551"/>
            <a:ext cx="614593" cy="307975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 spc="0">
                <a:solidFill>
                  <a:srgbClr val="FF6501"/>
                </a:solidFill>
                <a:latin typeface="Roboto Slab" pitchFamily="2" charset="0"/>
                <a:ea typeface="Roboto Slab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 / X</a:t>
            </a:r>
          </a:p>
        </p:txBody>
      </p:sp>
    </p:spTree>
    <p:extLst>
      <p:ext uri="{BB962C8B-B14F-4D97-AF65-F5344CB8AC3E}">
        <p14:creationId xmlns:p14="http://schemas.microsoft.com/office/powerpoint/2010/main" val="70271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8BBCBFC-5A3E-2E43-80E5-0354A1029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pués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BFBF75-019F-D847-B3BB-A4FF53D77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5229DD16-FFD2-0648-B147-75B2E63614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6586" y="7719839"/>
            <a:ext cx="3995324" cy="858838"/>
          </a:xfrm>
        </p:spPr>
        <p:txBody>
          <a:bodyPr anchor="ctr">
            <a:noAutofit/>
          </a:bodyPr>
          <a:lstStyle>
            <a:lvl1pPr marL="0" indent="0">
              <a:buNone/>
              <a:defRPr sz="4800" b="1" spc="300">
                <a:solidFill>
                  <a:srgbClr val="FF650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377984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corta - p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34A1D9C-8FAC-8743-9DA2-CC88B522E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E52E9FB-0312-AF45-9192-8D93E0453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863" y="348409"/>
            <a:ext cx="0" cy="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958EF94-B802-C94A-911A-DE6E346AE0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065" y="2455777"/>
            <a:ext cx="5952067" cy="56841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Escribir detalle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38905DF6-095E-8540-9928-625F3FB7C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6140" y="1141807"/>
            <a:ext cx="603383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XX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99F3C28E-31D1-924B-8E2B-FBF8C8D6A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233" y="1493482"/>
            <a:ext cx="1064079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255375F7-ABBE-7C47-89D3-E6F0F1347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538" y="3747988"/>
            <a:ext cx="5953125" cy="54302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requisitos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F5584CF0-7BB4-EC49-943F-8C3559F1E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007" y="5040199"/>
            <a:ext cx="5953125" cy="82133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documentos necesarios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BDBE34E0-025E-E848-818B-6AB2065E2C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66" y="685153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proveedor(es)</a:t>
            </a:r>
          </a:p>
        </p:txBody>
      </p:sp>
      <p:sp>
        <p:nvSpPr>
          <p:cNvPr id="43" name="Marcador de texto 39">
            <a:extLst>
              <a:ext uri="{FF2B5EF4-FFF2-40B4-BE49-F238E27FC236}">
                <a16:creationId xmlns:a16="http://schemas.microsoft.com/office/drawing/2014/main" id="{6CC50DBE-0D2A-E84E-9DEE-117D86C4EA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721" y="7426223"/>
            <a:ext cx="1678284" cy="79055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00EAD798-538C-DD41-B190-45C0421A9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6721" y="839863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5" name="Marcador de texto 39">
            <a:extLst>
              <a:ext uri="{FF2B5EF4-FFF2-40B4-BE49-F238E27FC236}">
                <a16:creationId xmlns:a16="http://schemas.microsoft.com/office/drawing/2014/main" id="{F8EDC2A4-037F-F64F-BD8B-DFBC97987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9955" y="685960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6" name="Marcador de texto 39">
            <a:extLst>
              <a:ext uri="{FF2B5EF4-FFF2-40B4-BE49-F238E27FC236}">
                <a16:creationId xmlns:a16="http://schemas.microsoft.com/office/drawing/2014/main" id="{0E374E1A-715D-8540-9AF6-005A528B91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8889" y="7383159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cargo</a:t>
            </a:r>
          </a:p>
        </p:txBody>
      </p:sp>
      <p:sp>
        <p:nvSpPr>
          <p:cNvPr id="47" name="Marcador de texto 39">
            <a:extLst>
              <a:ext uri="{FF2B5EF4-FFF2-40B4-BE49-F238E27FC236}">
                <a16:creationId xmlns:a16="http://schemas.microsoft.com/office/drawing/2014/main" id="{CEB316AC-E183-DD40-B70F-99D8A8D07C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8889" y="789676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teléfono</a:t>
            </a:r>
          </a:p>
        </p:txBody>
      </p:sp>
      <p:sp>
        <p:nvSpPr>
          <p:cNvPr id="48" name="Marcador de texto 39">
            <a:extLst>
              <a:ext uri="{FF2B5EF4-FFF2-40B4-BE49-F238E27FC236}">
                <a16:creationId xmlns:a16="http://schemas.microsoft.com/office/drawing/2014/main" id="{5CAD09B6-9482-9C47-A879-A0DD458E25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4848" y="8417861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correo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371CC286-9BEE-654A-BB32-FD179BF74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419026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larga - p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0D64E-3B25-EF41-90C8-91D98B59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958EF94-B802-C94A-911A-DE6E346AE0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065" y="2597809"/>
            <a:ext cx="5952067" cy="237441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Escribir detalle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38905DF6-095E-8540-9928-625F3FB7C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323" y="1141807"/>
            <a:ext cx="488998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XX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99F3C28E-31D1-924B-8E2B-FBF8C8D6A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233" y="1493482"/>
            <a:ext cx="1064079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255375F7-ABBE-7C47-89D3-E6F0F1347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65" y="5879940"/>
            <a:ext cx="5953125" cy="292889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requisitos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82AB35B-6067-C444-BEBE-92906325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200422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larga - p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A97146-21CA-0E4B-8506-8484743A5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8"/>
          </a:xfrm>
          <a:prstGeom prst="rect">
            <a:avLst/>
          </a:prstGeom>
        </p:spPr>
      </p:pic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F5584CF0-7BB4-EC49-943F-8C3559F1E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007" y="2647414"/>
            <a:ext cx="5953125" cy="311903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documentos necesarios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BDBE34E0-025E-E848-818B-6AB2065E2C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66" y="685153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proveedor(es)</a:t>
            </a:r>
          </a:p>
        </p:txBody>
      </p:sp>
      <p:sp>
        <p:nvSpPr>
          <p:cNvPr id="43" name="Marcador de texto 39">
            <a:extLst>
              <a:ext uri="{FF2B5EF4-FFF2-40B4-BE49-F238E27FC236}">
                <a16:creationId xmlns:a16="http://schemas.microsoft.com/office/drawing/2014/main" id="{6CC50DBE-0D2A-E84E-9DEE-117D86C4EA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721" y="7426223"/>
            <a:ext cx="1678284" cy="79055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00EAD798-538C-DD41-B190-45C0421A9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6721" y="839863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5" name="Marcador de texto 39">
            <a:extLst>
              <a:ext uri="{FF2B5EF4-FFF2-40B4-BE49-F238E27FC236}">
                <a16:creationId xmlns:a16="http://schemas.microsoft.com/office/drawing/2014/main" id="{F8EDC2A4-037F-F64F-BD8B-DFBC97987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9955" y="685960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6" name="Marcador de texto 39">
            <a:extLst>
              <a:ext uri="{FF2B5EF4-FFF2-40B4-BE49-F238E27FC236}">
                <a16:creationId xmlns:a16="http://schemas.microsoft.com/office/drawing/2014/main" id="{0E374E1A-715D-8540-9AF6-005A528B91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8889" y="7383159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cargo</a:t>
            </a:r>
          </a:p>
        </p:txBody>
      </p:sp>
      <p:sp>
        <p:nvSpPr>
          <p:cNvPr id="47" name="Marcador de texto 39">
            <a:extLst>
              <a:ext uri="{FF2B5EF4-FFF2-40B4-BE49-F238E27FC236}">
                <a16:creationId xmlns:a16="http://schemas.microsoft.com/office/drawing/2014/main" id="{CEB316AC-E183-DD40-B70F-99D8A8D07C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8889" y="789676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teléfono</a:t>
            </a:r>
          </a:p>
        </p:txBody>
      </p:sp>
      <p:sp>
        <p:nvSpPr>
          <p:cNvPr id="48" name="Marcador de texto 39">
            <a:extLst>
              <a:ext uri="{FF2B5EF4-FFF2-40B4-BE49-F238E27FC236}">
                <a16:creationId xmlns:a16="http://schemas.microsoft.com/office/drawing/2014/main" id="{5CAD09B6-9482-9C47-A879-A0DD458E25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4848" y="8417861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correo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5BE00D9-B43C-C143-A5F9-16F1138868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398167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X-larga - p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0D64E-3B25-EF41-90C8-91D98B59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958EF94-B802-C94A-911A-DE6E346AE0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065" y="2597809"/>
            <a:ext cx="5952067" cy="237441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Escribir detalle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38905DF6-095E-8540-9928-625F3FB7C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323" y="1141807"/>
            <a:ext cx="488998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XX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99F3C28E-31D1-924B-8E2B-FBF8C8D6A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233" y="1493482"/>
            <a:ext cx="1064079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255375F7-ABBE-7C47-89D3-E6F0F1347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65" y="5879940"/>
            <a:ext cx="5953125" cy="292889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requisitos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82AB35B-6067-C444-BEBE-92906325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103428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X-larga - p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0D64E-3B25-EF41-90C8-91D98B59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958EF94-B802-C94A-911A-DE6E346AE0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065" y="2695819"/>
            <a:ext cx="5952067" cy="606317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Insertar documentos necesarios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82AB35B-6067-C444-BEBE-92906325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364144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X-larga - p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A97146-21CA-0E4B-8506-8484743A5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9"/>
          </a:xfrm>
          <a:prstGeom prst="rect">
            <a:avLst/>
          </a:prstGeom>
        </p:spPr>
      </p:pic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F5584CF0-7BB4-EC49-943F-8C3559F1E0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007" y="2647414"/>
            <a:ext cx="5953125" cy="311903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documentos necesarios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BDBE34E0-025E-E848-818B-6AB2065E2C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66" y="685153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proveedor(es)</a:t>
            </a:r>
          </a:p>
        </p:txBody>
      </p:sp>
      <p:sp>
        <p:nvSpPr>
          <p:cNvPr id="43" name="Marcador de texto 39">
            <a:extLst>
              <a:ext uri="{FF2B5EF4-FFF2-40B4-BE49-F238E27FC236}">
                <a16:creationId xmlns:a16="http://schemas.microsoft.com/office/drawing/2014/main" id="{6CC50DBE-0D2A-E84E-9DEE-117D86C4EA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721" y="7426223"/>
            <a:ext cx="1678284" cy="79055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00EAD798-538C-DD41-B190-45C0421A9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6721" y="839863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dirección</a:t>
            </a:r>
          </a:p>
        </p:txBody>
      </p:sp>
      <p:sp>
        <p:nvSpPr>
          <p:cNvPr id="45" name="Marcador de texto 39">
            <a:extLst>
              <a:ext uri="{FF2B5EF4-FFF2-40B4-BE49-F238E27FC236}">
                <a16:creationId xmlns:a16="http://schemas.microsoft.com/office/drawing/2014/main" id="{F8EDC2A4-037F-F64F-BD8B-DFBC97987B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9955" y="6859602"/>
            <a:ext cx="2608711" cy="322991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6" name="Marcador de texto 39">
            <a:extLst>
              <a:ext uri="{FF2B5EF4-FFF2-40B4-BE49-F238E27FC236}">
                <a16:creationId xmlns:a16="http://schemas.microsoft.com/office/drawing/2014/main" id="{0E374E1A-715D-8540-9AF6-005A528B91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8889" y="7383159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cargo</a:t>
            </a:r>
          </a:p>
        </p:txBody>
      </p:sp>
      <p:sp>
        <p:nvSpPr>
          <p:cNvPr id="47" name="Marcador de texto 39">
            <a:extLst>
              <a:ext uri="{FF2B5EF4-FFF2-40B4-BE49-F238E27FC236}">
                <a16:creationId xmlns:a16="http://schemas.microsoft.com/office/drawing/2014/main" id="{CEB316AC-E183-DD40-B70F-99D8A8D07C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48889" y="7896767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teléfono</a:t>
            </a:r>
          </a:p>
        </p:txBody>
      </p:sp>
      <p:sp>
        <p:nvSpPr>
          <p:cNvPr id="48" name="Marcador de texto 39">
            <a:extLst>
              <a:ext uri="{FF2B5EF4-FFF2-40B4-BE49-F238E27FC236}">
                <a16:creationId xmlns:a16="http://schemas.microsoft.com/office/drawing/2014/main" id="{5CAD09B6-9482-9C47-A879-A0DD458E25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64848" y="8417861"/>
            <a:ext cx="1678284" cy="3535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correo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F5BE00D9-B43C-C143-A5F9-16F1138868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</p:spTree>
    <p:extLst>
      <p:ext uri="{BB962C8B-B14F-4D97-AF65-F5344CB8AC3E}">
        <p14:creationId xmlns:p14="http://schemas.microsoft.com/office/powerpoint/2010/main" val="42885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cha XX-larga - inicio/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A0D64E-3B25-EF41-90C8-91D98B596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03909" y="0"/>
            <a:ext cx="7065817" cy="914399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958EF94-B802-C94A-911A-DE6E346AE0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065" y="2597809"/>
            <a:ext cx="5952067" cy="2374416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Escribir detalle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38905DF6-095E-8540-9928-625F3FB7C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2323" y="1141807"/>
            <a:ext cx="488998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XX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99F3C28E-31D1-924B-8E2B-FBF8C8D6A2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6233" y="1493482"/>
            <a:ext cx="1064079" cy="307975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11B9E0BE-664E-044D-ACBA-E2400DE3B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0379" y="1213953"/>
            <a:ext cx="3152712" cy="518029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Insertar nombre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255375F7-ABBE-7C47-89D3-E6F0F13479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065" y="5879940"/>
            <a:ext cx="5953125" cy="292889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s-CO" dirty="0"/>
              <a:t>Insertar requisitos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A82AB35B-6067-C444-BEBE-9290632526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5149" y="296549"/>
            <a:ext cx="1709925" cy="5684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spc="7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s-CO" dirty="0"/>
              <a:t>Municipio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F347C0FF-1BB9-CA44-AE9C-C24B80F0A1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3407" y="448551"/>
            <a:ext cx="614593" cy="307975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100" spc="0">
                <a:solidFill>
                  <a:srgbClr val="FF6501"/>
                </a:solidFill>
                <a:latin typeface="Roboto Slab" pitchFamily="2" charset="0"/>
                <a:ea typeface="Roboto Slab" pitchFamily="2" charset="0"/>
              </a:defRPr>
            </a:lvl1pPr>
            <a:lvl2pPr marL="3429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FontTx/>
              <a:buNone/>
              <a:defRPr sz="11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s-CO" dirty="0"/>
              <a:t>X / X</a:t>
            </a:r>
          </a:p>
        </p:txBody>
      </p:sp>
    </p:spTree>
    <p:extLst>
      <p:ext uri="{BB962C8B-B14F-4D97-AF65-F5344CB8AC3E}">
        <p14:creationId xmlns:p14="http://schemas.microsoft.com/office/powerpoint/2010/main" val="121158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49E29-5DE1-124F-BB70-56ECA75D341E}" type="datetimeFigureOut">
              <a:rPr lang="es-CO" smtClean="0"/>
              <a:t>14/01/2025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D21A-4F35-C344-A7CE-D308BCD0583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816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91" r:id="rId5"/>
    <p:sldLayoutId id="2147483690" r:id="rId6"/>
    <p:sldLayoutId id="2147483688" r:id="rId7"/>
    <p:sldLayoutId id="2147483686" r:id="rId8"/>
    <p:sldLayoutId id="2147483692" r:id="rId9"/>
    <p:sldLayoutId id="2147483693" r:id="rId10"/>
    <p:sldLayoutId id="2147483694" r:id="rId11"/>
    <p:sldLayoutId id="214748368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1DEC75F-9783-C347-AB00-451B6305D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[Comuna]</a:t>
            </a:r>
          </a:p>
        </p:txBody>
      </p:sp>
    </p:spTree>
    <p:extLst>
      <p:ext uri="{BB962C8B-B14F-4D97-AF65-F5344CB8AC3E}">
        <p14:creationId xmlns:p14="http://schemas.microsoft.com/office/powerpoint/2010/main" val="162142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7654D37-ACAB-48D7-F3FD-2C1A53FBB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7" y="7719839"/>
            <a:ext cx="5028607" cy="858838"/>
          </a:xfrm>
        </p:spPr>
        <p:txBody>
          <a:bodyPr/>
          <a:lstStyle/>
          <a:p>
            <a:r>
              <a:rPr lang="es-CL" sz="3200" dirty="0"/>
              <a:t>RSH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21262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616DB0-729D-A142-9465-B775D87F2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[COMUNA]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142DD210-54C4-9DE1-8414-996B31336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0B20C9D4-E957-32D8-3CC8-3D85745A1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2189A60A-6739-761F-0714-97114C93D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F122482-4425-BF9C-AE2C-E202024977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C2F21AAA-19F5-0CB8-9813-C6C762A1D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25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1B05E33-46A7-334A-8D40-4A65345D4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[COMUNA]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EDE2BA3F-E96A-D85D-071B-3D25821B20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94D7CAE2-5620-7CCC-8F7A-43B7249482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7435B4E5-7AF1-8E0C-B3EF-477479402F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0ECF6244-5B82-E102-8C49-B0C2B15119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7AFC67CA-612A-1372-6A38-FA48F16B89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9C3C77D5-83B5-57B5-4727-0FD385A230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8B696A9-467C-5BAA-BE16-F57E60C794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4FB3D5E8-11C7-F22B-0929-F4FE6C5B49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7E93D714-070D-AB54-CB08-D4410F700D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85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202BEAA-ABCF-9443-A7BC-20DDF4FAD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1343" y="295129"/>
            <a:ext cx="1709925" cy="568416"/>
          </a:xfrm>
        </p:spPr>
        <p:txBody>
          <a:bodyPr/>
          <a:lstStyle/>
          <a:p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[COMUNA]</a:t>
            </a:r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1838F249-2990-AAEA-2822-27BEA14A3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591ED71A-D521-EDB1-4461-C205B2285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9F93CA05-0EA2-5C4B-AACD-D2DC9A429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B394818-3541-3E90-76C2-0A5246C71C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E9EE2F01-4532-63C4-CDE3-F6B2F7898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9F9A3648-9357-3194-BC0A-1CA8EC249B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317AE447-1192-A876-3C44-774064B19B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A1F13398-1EBE-4AE1-8E04-99E2F5DA5E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092F60FB-C01B-0A4A-2AB3-806A999E02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82B4FB08-98C1-3BF3-6A8B-D5A928EE76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19D89317-FA1E-7EF1-0DBB-F9D282909B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D6739BC7-AE27-202D-F3AB-19B467E8C0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E4A23CE0-7853-337A-7E3E-2F1169355E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0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12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D0B714A-EEEB-C643-9716-933BE32BF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[Comuna]</a:t>
            </a:r>
          </a:p>
        </p:txBody>
      </p:sp>
    </p:spTree>
    <p:extLst>
      <p:ext uri="{BB962C8B-B14F-4D97-AF65-F5344CB8AC3E}">
        <p14:creationId xmlns:p14="http://schemas.microsoft.com/office/powerpoint/2010/main" val="76332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7654D37-ACAB-48D7-F3FD-2C1A53FBB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7" y="7719839"/>
            <a:ext cx="5028607" cy="858838"/>
          </a:xfrm>
        </p:spPr>
        <p:txBody>
          <a:bodyPr/>
          <a:lstStyle/>
          <a:p>
            <a:r>
              <a:rPr lang="es-CL" sz="3200" dirty="0"/>
              <a:t>Asistencia Social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60333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202BEAA-ABCF-9443-A7BC-20DDF4FAD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[COMUNA]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F698CA19-52CD-F6F8-37AC-0AF13FB355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E9E000A1-D7C8-3A99-B5A2-038D2BE1D9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8D55DED5-4869-E532-97DC-966E2539CA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37D636AD-035D-583B-B064-289DDBCCF5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604AE09A-4AAC-2C0D-07AD-6CE87819158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52026B31-0EEA-A501-5378-7C525EBF0E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9B275925-1FE5-E03F-378D-C908225245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4AD62E11-49A1-987D-8EA8-EBC49AAECA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2D78CFA7-1F0E-E73F-4BA0-CEF48B2438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Subtítulo 34">
            <a:extLst>
              <a:ext uri="{FF2B5EF4-FFF2-40B4-BE49-F238E27FC236}">
                <a16:creationId xmlns:a16="http://schemas.microsoft.com/office/drawing/2014/main" id="{86E624D6-4385-E57A-3BC8-66567CB9E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1AA6BB97-B552-65A7-9D1C-AD37804ED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B071EE50-DF02-C3CC-B754-2960F2A99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1DB324EB-56AD-095B-9497-83342575D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0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7654D37-ACAB-48D7-F3FD-2C1A53FBB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3017" y="7719839"/>
            <a:ext cx="5028607" cy="858838"/>
          </a:xfrm>
        </p:spPr>
        <p:txBody>
          <a:bodyPr/>
          <a:lstStyle/>
          <a:p>
            <a:r>
              <a:rPr lang="es-CL" sz="3200" dirty="0"/>
              <a:t>Subsidios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33580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202BEAA-ABCF-9443-A7BC-20DDF4FAD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[COMUNA]</a:t>
            </a:r>
          </a:p>
        </p:txBody>
      </p:sp>
      <p:sp>
        <p:nvSpPr>
          <p:cNvPr id="17" name="Subtítulo 16">
            <a:extLst>
              <a:ext uri="{FF2B5EF4-FFF2-40B4-BE49-F238E27FC236}">
                <a16:creationId xmlns:a16="http://schemas.microsoft.com/office/drawing/2014/main" id="{7640B536-8E19-4F76-B426-D5DF4985D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9643645-2AF5-D61C-0E86-0DA9435F28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C5074B8E-C4DC-FA31-F56C-3EF8D36B1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B0438F22-DF7C-F508-0895-9BA27CB89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555D9A2E-9ADC-5C53-EA77-3791FE20AA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20A82BE0-56A0-901F-CB8C-0CD9830BFC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A615ED50-17C5-9A32-A987-E8A8A8360A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Marcador de texto 30">
            <a:extLst>
              <a:ext uri="{FF2B5EF4-FFF2-40B4-BE49-F238E27FC236}">
                <a16:creationId xmlns:a16="http://schemas.microsoft.com/office/drawing/2014/main" id="{C0AAAE20-D702-BFE7-E575-34BDBECDC3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FB8B041F-26FD-7544-F6A5-A72E59C458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FB320711-7A3C-10E3-C166-5E6D540D84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6F10B502-4542-8276-E881-08A9FB27CD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CCD5DAB6-5861-5651-0CF3-4B0B3BE73A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8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E616DB0-729D-A142-9465-B775D87F2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[Comuna]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60A200E-EAE4-E5CB-08B3-F4CE85F70D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63D01CCB-5D5A-D762-84A0-F9D2B9164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B3239D2-38AF-51CD-8662-A9E97911A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8610575F-4DB5-10F9-B476-D0A69226ED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0A635E54-943D-22A4-3142-16CD71AC8A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96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7654D37-ACAB-48D7-F3FD-2C1A53FBBC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8633" y="7612414"/>
            <a:ext cx="5028607" cy="858838"/>
          </a:xfrm>
        </p:spPr>
        <p:txBody>
          <a:bodyPr/>
          <a:lstStyle/>
          <a:p>
            <a:r>
              <a:rPr lang="es-CL" sz="2400" dirty="0"/>
              <a:t>Familias Seguridad y Oportunidades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3767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202BEAA-ABCF-9443-A7BC-20DDF4FAD2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[COMUNA]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4EDD6327-6AB3-600F-FD25-549329877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7EE1B7E7-33E9-77AC-871A-83954C912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C287B66-F292-539F-470F-68A0AF03A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E569F396-AA8A-C563-3269-1B841A9308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91978E69-8C61-5AB2-6EDD-9F2FC09A96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F22CDCA1-FA36-A2C3-AE31-1F648156EA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C1AD0AF7-B9F0-743F-4CA7-8749A199AB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7" name="Subtítulo 36">
            <a:extLst>
              <a:ext uri="{FF2B5EF4-FFF2-40B4-BE49-F238E27FC236}">
                <a16:creationId xmlns:a16="http://schemas.microsoft.com/office/drawing/2014/main" id="{D28FA8D8-F9DB-17BB-D626-458CAD1E0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173BFE1D-9E75-5F1E-F9B7-615F51A09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9B5EF2AC-8BC6-D1A9-D820-B6E0161042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72DF4064-4815-43E0-720E-2CE4FF4E11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6723047A-F2D8-9257-C1C3-9EC0A042C7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131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1318</TotalTime>
  <Words>36</Words>
  <Application>Microsoft Office PowerPoint</Application>
  <PresentationFormat>Carta (216 x 279 mm)</PresentationFormat>
  <Paragraphs>14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Roboto</vt:lpstr>
      <vt:lpstr>Roboto Slab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Catalina Murcia Alejo</dc:creator>
  <cp:lastModifiedBy>Roberto P F</cp:lastModifiedBy>
  <cp:revision>41</cp:revision>
  <dcterms:created xsi:type="dcterms:W3CDTF">2020-01-30T17:54:08Z</dcterms:created>
  <dcterms:modified xsi:type="dcterms:W3CDTF">2025-01-14T14:31:05Z</dcterms:modified>
</cp:coreProperties>
</file>